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31054C-BEEC-27E9-C02A-A263406BC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BACBAC-C9CA-60D0-DA9B-68B4114A0B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45FF8F-67FA-AD91-5760-C5F76B49F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2A0A-B478-432F-8659-B0FD3937E11F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16C53B-1804-90BD-388C-C5A9042CC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ECDC0B-CF4A-7D5C-65A0-BE1D48803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C303-5390-4D79-BD5F-4C5FACB3F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28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F6C75B-971A-F437-12E2-E66642F98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72DB17F-BCD4-6293-7E78-F416646F3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ECC661-8F0A-4533-B865-022E2A58F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2A0A-B478-432F-8659-B0FD3937E11F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3F0F77-751C-6FF1-9E41-06C2401AD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DA8671-CC80-4129-0FFB-874A3F639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C303-5390-4D79-BD5F-4C5FACB3F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82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8CFE8C8-510A-9E42-8D51-238C8A572F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00A880C-A810-E5EE-F124-E4A71A23D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B254D2-01E2-B207-E82F-D3B5455D0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2A0A-B478-432F-8659-B0FD3937E11F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9ACC6C-14C6-EA1D-843B-25824E838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7D4624-058E-B33B-36D0-BCD6B415E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C303-5390-4D79-BD5F-4C5FACB3F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280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D8A9A5-BB31-4BCB-010D-32051FC8C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5D4005-19F6-D339-F52E-5F301C7F8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56E048-97C5-A325-F035-3AA55744B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2A0A-B478-432F-8659-B0FD3937E11F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DA074C-62BF-9082-4FB7-CC435CAD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024E1D-7042-B85C-F43F-DE103536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C303-5390-4D79-BD5F-4C5FACB3F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73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B7CE3-279E-88E4-829A-C599CC86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EC14276-2251-8BC7-ABCE-E9A93BAE1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DFB08E-811F-9504-C8BB-3A72DC983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2A0A-B478-432F-8659-B0FD3937E11F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AE7A18-9DA8-4803-FA73-16E3CFCC3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BB6CDA-4456-F047-D18E-C4CC08576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C303-5390-4D79-BD5F-4C5FACB3F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04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20650-8A2C-EA4B-69B1-365B2808D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FC6462-ABD4-7F12-2600-8FFAC8604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C9171E0-A982-659F-74B8-C19D2344A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94419E8-7707-4812-740F-DF20E8ED3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2A0A-B478-432F-8659-B0FD3937E11F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37DDBF5-F924-76C8-BD4C-9EFDAEC53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F8DBF14-CD4A-4A4B-5D46-F26564DA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C303-5390-4D79-BD5F-4C5FACB3F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08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919F81-01B6-1268-31C5-776A137CA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45AF48B-0AD7-FDB4-5A2F-792004380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AE138CE-51AC-CE7F-B29D-76B6F4B70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AEA144-16A2-068B-4037-E1F1552842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2CE4B83-4B24-E695-F7DD-7294A2AC5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2573007-64C8-EA3F-D894-CA98B5C04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2A0A-B478-432F-8659-B0FD3937E11F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4A8F1D1-54F2-BB54-410A-8B42446B3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B4DB849-1A44-627F-D5AC-4B0F23DBA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C303-5390-4D79-BD5F-4C5FACB3F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384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10D5F-1FA8-CFF9-C991-412EDB1C1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F9863D1-946E-20BB-FDCF-9EF0AC281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2A0A-B478-432F-8659-B0FD3937E11F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856C492-2EA0-DABB-F25B-79C8846D8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A22770D-508F-E048-1729-CF635A3D1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C303-5390-4D79-BD5F-4C5FACB3F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90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0F8F1C3-4D8C-D6B2-15A2-5C688BFD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2A0A-B478-432F-8659-B0FD3937E11F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6454E57-765D-EC3A-5DC8-9FACB76FC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33E63D9-22F0-2848-DD69-13118FBD0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C303-5390-4D79-BD5F-4C5FACB3F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55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B32A05-892C-1325-AE80-35B0EB00A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C8E5C4-4293-1931-4D7E-03BD6E763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F173AD3-264E-2452-FAEC-F3DB2D400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588F02A-EF7D-1F2D-AD56-8E3F9243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2A0A-B478-432F-8659-B0FD3937E11F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B02E59B-4014-B6F0-E1FB-1723C5D9E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32DA1DC-9EF4-287F-6641-188C88DC5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C303-5390-4D79-BD5F-4C5FACB3F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157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4473A5-7161-E3B1-7615-C15C5EEC0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F0E2111-A966-AE1D-25A5-8D17D93D60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E4CED47-FF9C-E268-7481-6DD854229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1821917-06AD-02BC-FF5E-7120D2287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2A0A-B478-432F-8659-B0FD3937E11F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939E8EB-10CC-3EAB-B6E6-ACD1E8BE3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036A3CB-99B6-DF05-3EC6-EA5F1A78A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C303-5390-4D79-BD5F-4C5FACB3F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78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1DE722A-765D-DD28-C85E-56EF80F8E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3BA9677-1F2E-A8C4-EB80-BBF2BB22F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2A901F-F364-7F0F-D24E-4DE8532E79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2A0A-B478-432F-8659-B0FD3937E11F}" type="datetimeFigureOut">
              <a:rPr lang="pt-BR" smtClean="0"/>
              <a:t>29/11/2023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E02EB4-D97F-664A-7CC4-E1B8822DA8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7E0CA9-D5A6-38E8-CC55-5B203B0EC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0C303-5390-4D79-BD5F-4C5FACB3F2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17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tipo&#10;&#10;Descrição gerada automaticamente com confiança média">
            <a:extLst>
              <a:ext uri="{FF2B5EF4-FFF2-40B4-BE49-F238E27FC236}">
                <a16:creationId xmlns:a16="http://schemas.microsoft.com/office/drawing/2014/main" id="{3E03EE36-2197-8E19-1F09-1D3C3E8FED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5" b="16310"/>
          <a:stretch/>
        </p:blipFill>
        <p:spPr>
          <a:xfrm>
            <a:off x="266700" y="387375"/>
            <a:ext cx="7045130" cy="2559548"/>
          </a:xfrm>
          <a:prstGeom prst="rect">
            <a:avLst/>
          </a:prstGeom>
        </p:spPr>
      </p:pic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FF939226-9C70-EA7C-FE1F-788DEEBBAA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895" y="1776772"/>
            <a:ext cx="2152056" cy="1069845"/>
          </a:xfrm>
          <a:prstGeom prst="rect">
            <a:avLst/>
          </a:prstGeom>
        </p:spPr>
      </p:pic>
      <p:pic>
        <p:nvPicPr>
          <p:cNvPr id="6" name="Imagem 5" descr="Forma&#10;&#10;Descrição gerada automaticamente com confiança média">
            <a:extLst>
              <a:ext uri="{FF2B5EF4-FFF2-40B4-BE49-F238E27FC236}">
                <a16:creationId xmlns:a16="http://schemas.microsoft.com/office/drawing/2014/main" id="{8F94D56B-65B7-800E-2E51-C127A89D9D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695" y="835129"/>
            <a:ext cx="2514605" cy="713233"/>
          </a:xfrm>
          <a:prstGeom prst="rect">
            <a:avLst/>
          </a:prstGeom>
        </p:spPr>
      </p:pic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D99A7909-D61F-6830-5733-5E0C6B2C5A52}"/>
              </a:ext>
            </a:extLst>
          </p:cNvPr>
          <p:cNvCxnSpPr/>
          <p:nvPr/>
        </p:nvCxnSpPr>
        <p:spPr>
          <a:xfrm>
            <a:off x="758203" y="3371850"/>
            <a:ext cx="10908792" cy="0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ítulo 1">
            <a:extLst>
              <a:ext uri="{FF2B5EF4-FFF2-40B4-BE49-F238E27FC236}">
                <a16:creationId xmlns:a16="http://schemas.microsoft.com/office/drawing/2014/main" id="{BF068232-B69D-AC83-F725-76409DEDE9F8}"/>
              </a:ext>
            </a:extLst>
          </p:cNvPr>
          <p:cNvSpPr txBox="1">
            <a:spLocks/>
          </p:cNvSpPr>
          <p:nvPr/>
        </p:nvSpPr>
        <p:spPr>
          <a:xfrm>
            <a:off x="884663" y="5195339"/>
            <a:ext cx="10908792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Mostra de Boas Práticas em Ensino, Pesquisa, </a:t>
            </a:r>
          </a:p>
          <a:p>
            <a:pPr algn="ctr"/>
            <a:r>
              <a:rPr lang="pt-BR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Extensão e Gestão do IFRN</a:t>
            </a:r>
            <a:r>
              <a:rPr lang="pt-BR" sz="3200" b="1" dirty="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A02C8AD2-7DB1-4DF9-1375-CBD3A2C33FDD}"/>
              </a:ext>
            </a:extLst>
          </p:cNvPr>
          <p:cNvSpPr txBox="1">
            <a:spLocks/>
          </p:cNvSpPr>
          <p:nvPr/>
        </p:nvSpPr>
        <p:spPr>
          <a:xfrm>
            <a:off x="641604" y="3897084"/>
            <a:ext cx="10908792" cy="9548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pt-BR" sz="4400" dirty="0">
                <a:latin typeface="Book Antiqua" panose="02040602050305030304" pitchFamily="18" charset="0"/>
              </a:rPr>
              <a:t>Nome do campus</a:t>
            </a:r>
          </a:p>
        </p:txBody>
      </p:sp>
    </p:spTree>
    <p:extLst>
      <p:ext uri="{BB962C8B-B14F-4D97-AF65-F5344CB8AC3E}">
        <p14:creationId xmlns:p14="http://schemas.microsoft.com/office/powerpoint/2010/main" val="347302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tipo, nome da empresa&#10;&#10;Descrição gerada automaticamente">
            <a:extLst>
              <a:ext uri="{FF2B5EF4-FFF2-40B4-BE49-F238E27FC236}">
                <a16:creationId xmlns:a16="http://schemas.microsoft.com/office/drawing/2014/main" id="{F905DDF9-B60A-58C4-D265-9B02D6E740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4" t="15778" r="14395" b="12017"/>
          <a:stretch/>
        </p:blipFill>
        <p:spPr>
          <a:xfrm>
            <a:off x="10663901" y="110783"/>
            <a:ext cx="1314738" cy="1346183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79A0C244-0334-3CF8-B3D3-B8D1B2829AE1}"/>
              </a:ext>
            </a:extLst>
          </p:cNvPr>
          <p:cNvSpPr txBox="1">
            <a:spLocks/>
          </p:cNvSpPr>
          <p:nvPr/>
        </p:nvSpPr>
        <p:spPr>
          <a:xfrm>
            <a:off x="2856016" y="284381"/>
            <a:ext cx="6479966" cy="1172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atin typeface="Book Antiqua" panose="02040602050305030304" pitchFamily="18" charset="0"/>
              </a:rPr>
              <a:t>CONTEXTUALIZAÇÃO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545BD46A-9DEA-2A7F-97E3-BF967E772545}"/>
              </a:ext>
            </a:extLst>
          </p:cNvPr>
          <p:cNvSpPr txBox="1">
            <a:spLocks/>
          </p:cNvSpPr>
          <p:nvPr/>
        </p:nvSpPr>
        <p:spPr>
          <a:xfrm>
            <a:off x="867456" y="2601415"/>
            <a:ext cx="10457087" cy="1172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>
                <a:latin typeface="Book Antiqua" panose="02040602050305030304" pitchFamily="18" charset="0"/>
              </a:rPr>
              <a:t>Nesta seção apresentar a caracterização do campus (cursos, quantidade de alunos, etc.)</a:t>
            </a:r>
          </a:p>
          <a:p>
            <a:pPr algn="just"/>
            <a:endParaRPr lang="pt-BR" dirty="0">
              <a:latin typeface="Book Antiqua" panose="02040602050305030304" pitchFamily="18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3CDD822B-4465-FEFC-DDF5-EF458BA746E7}"/>
              </a:ext>
            </a:extLst>
          </p:cNvPr>
          <p:cNvSpPr txBox="1">
            <a:spLocks/>
          </p:cNvSpPr>
          <p:nvPr/>
        </p:nvSpPr>
        <p:spPr>
          <a:xfrm>
            <a:off x="930059" y="4728086"/>
            <a:ext cx="10736936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solidFill>
                  <a:srgbClr val="FF0000"/>
                </a:solidFill>
                <a:latin typeface="Book Antiqua" panose="02040602050305030304" pitchFamily="18" charset="0"/>
              </a:rPr>
              <a:t>Toda a apresentação não poderá exceder 8 slides</a:t>
            </a:r>
          </a:p>
        </p:txBody>
      </p:sp>
    </p:spTree>
    <p:extLst>
      <p:ext uri="{BB962C8B-B14F-4D97-AF65-F5344CB8AC3E}">
        <p14:creationId xmlns:p14="http://schemas.microsoft.com/office/powerpoint/2010/main" val="2276121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tipo, nome da empresa&#10;&#10;Descrição gerada automaticamente">
            <a:extLst>
              <a:ext uri="{FF2B5EF4-FFF2-40B4-BE49-F238E27FC236}">
                <a16:creationId xmlns:a16="http://schemas.microsoft.com/office/drawing/2014/main" id="{31C9C90E-F895-622A-AD52-66C525E784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4" t="15778" r="14395" b="12017"/>
          <a:stretch/>
        </p:blipFill>
        <p:spPr>
          <a:xfrm>
            <a:off x="10663901" y="110783"/>
            <a:ext cx="1314738" cy="1346183"/>
          </a:xfrm>
          <a:prstGeom prst="rect">
            <a:avLst/>
          </a:prstGeom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CE516BC8-52CD-6380-63B3-4A2924F6A9B2}"/>
              </a:ext>
            </a:extLst>
          </p:cNvPr>
          <p:cNvSpPr txBox="1">
            <a:spLocks/>
          </p:cNvSpPr>
          <p:nvPr/>
        </p:nvSpPr>
        <p:spPr>
          <a:xfrm>
            <a:off x="902717" y="2645204"/>
            <a:ext cx="10705514" cy="1226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>
                <a:latin typeface="Book Antiqua" panose="02040602050305030304" pitchFamily="18" charset="0"/>
              </a:rPr>
              <a:t>Como foi realizada a experiência contextualizando as ações e seus resultados. </a:t>
            </a:r>
          </a:p>
          <a:p>
            <a:pPr algn="just"/>
            <a:endParaRPr lang="pt-BR" dirty="0">
              <a:latin typeface="Book Antiqua" panose="02040602050305030304" pitchFamily="18" charset="0"/>
            </a:endParaRPr>
          </a:p>
          <a:p>
            <a:pPr algn="just"/>
            <a:endParaRPr lang="pt-BR" dirty="0">
              <a:latin typeface="Book Antiqua" panose="02040602050305030304" pitchFamily="18" charset="0"/>
            </a:endParaRPr>
          </a:p>
          <a:p>
            <a:pPr algn="just"/>
            <a:endParaRPr lang="pt-BR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Book Antiqua" panose="02040602050305030304" pitchFamily="18" charset="0"/>
            </a:endParaRPr>
          </a:p>
          <a:p>
            <a:pPr algn="just"/>
            <a:endParaRPr lang="pt-BR" dirty="0">
              <a:latin typeface="Book Antiqua" panose="02040602050305030304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146E0ADF-4661-26E4-A6BC-99B9977554E6}"/>
              </a:ext>
            </a:extLst>
          </p:cNvPr>
          <p:cNvSpPr txBox="1">
            <a:spLocks/>
          </p:cNvSpPr>
          <p:nvPr/>
        </p:nvSpPr>
        <p:spPr>
          <a:xfrm>
            <a:off x="1519901" y="285081"/>
            <a:ext cx="9144000" cy="13399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atin typeface="Book Antiqua" panose="02040602050305030304" pitchFamily="18" charset="0"/>
              </a:rPr>
              <a:t>DESCRIÇÃO  DA EXPERIÊNCIA</a:t>
            </a:r>
          </a:p>
          <a:p>
            <a:pPr algn="ctr"/>
            <a:r>
              <a:rPr lang="pt-BR" b="1" dirty="0">
                <a:latin typeface="Book Antiqua" panose="02040602050305030304" pitchFamily="18" charset="0"/>
              </a:rPr>
              <a:t>EM ENSINO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FF1C1CBD-3262-099E-5530-FF3EDFD1EC25}"/>
              </a:ext>
            </a:extLst>
          </p:cNvPr>
          <p:cNvSpPr txBox="1">
            <a:spLocks/>
          </p:cNvSpPr>
          <p:nvPr/>
        </p:nvSpPr>
        <p:spPr>
          <a:xfrm>
            <a:off x="930059" y="4728086"/>
            <a:ext cx="10736936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solidFill>
                  <a:srgbClr val="FF0000"/>
                </a:solidFill>
                <a:latin typeface="Book Antiqua" panose="02040602050305030304" pitchFamily="18" charset="0"/>
              </a:rPr>
              <a:t>Toda a apresentação não poderá exceder 8 slides</a:t>
            </a:r>
          </a:p>
        </p:txBody>
      </p:sp>
    </p:spTree>
    <p:extLst>
      <p:ext uri="{BB962C8B-B14F-4D97-AF65-F5344CB8AC3E}">
        <p14:creationId xmlns:p14="http://schemas.microsoft.com/office/powerpoint/2010/main" val="2875693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tipo, nome da empresa&#10;&#10;Descrição gerada automaticamente">
            <a:extLst>
              <a:ext uri="{FF2B5EF4-FFF2-40B4-BE49-F238E27FC236}">
                <a16:creationId xmlns:a16="http://schemas.microsoft.com/office/drawing/2014/main" id="{31C9C90E-F895-622A-AD52-66C525E784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4" t="15778" r="14395" b="12017"/>
          <a:stretch/>
        </p:blipFill>
        <p:spPr>
          <a:xfrm>
            <a:off x="10663901" y="110783"/>
            <a:ext cx="1314738" cy="134618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46E0ADF-4661-26E4-A6BC-99B9977554E6}"/>
              </a:ext>
            </a:extLst>
          </p:cNvPr>
          <p:cNvSpPr txBox="1">
            <a:spLocks/>
          </p:cNvSpPr>
          <p:nvPr/>
        </p:nvSpPr>
        <p:spPr>
          <a:xfrm>
            <a:off x="1519901" y="285081"/>
            <a:ext cx="9144000" cy="13399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atin typeface="Book Antiqua" panose="02040602050305030304" pitchFamily="18" charset="0"/>
              </a:rPr>
              <a:t>DESCRIÇÃO  DA EXPERIÊNCIA</a:t>
            </a:r>
          </a:p>
          <a:p>
            <a:pPr algn="ctr"/>
            <a:r>
              <a:rPr lang="pt-BR" b="1" dirty="0">
                <a:latin typeface="Book Antiqua" panose="02040602050305030304" pitchFamily="18" charset="0"/>
              </a:rPr>
              <a:t>EM PESQUISA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FF1C1CBD-3262-099E-5530-FF3EDFD1EC25}"/>
              </a:ext>
            </a:extLst>
          </p:cNvPr>
          <p:cNvSpPr txBox="1">
            <a:spLocks/>
          </p:cNvSpPr>
          <p:nvPr/>
        </p:nvSpPr>
        <p:spPr>
          <a:xfrm>
            <a:off x="930059" y="4728086"/>
            <a:ext cx="10736936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solidFill>
                  <a:srgbClr val="FF0000"/>
                </a:solidFill>
                <a:latin typeface="Book Antiqua" panose="02040602050305030304" pitchFamily="18" charset="0"/>
              </a:rPr>
              <a:t>Toda a apresentação não poderá exceder 8 slides</a:t>
            </a: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B10FB383-169E-FBF2-794A-2D7E9EC36687}"/>
              </a:ext>
            </a:extLst>
          </p:cNvPr>
          <p:cNvSpPr txBox="1">
            <a:spLocks/>
          </p:cNvSpPr>
          <p:nvPr/>
        </p:nvSpPr>
        <p:spPr>
          <a:xfrm>
            <a:off x="902717" y="2645204"/>
            <a:ext cx="10705514" cy="1226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>
                <a:latin typeface="Book Antiqua" panose="02040602050305030304" pitchFamily="18" charset="0"/>
              </a:rPr>
              <a:t>Como foi realizada a experiência contextualizando as ações e seus resultados. </a:t>
            </a:r>
          </a:p>
          <a:p>
            <a:pPr algn="just"/>
            <a:endParaRPr lang="pt-BR" dirty="0">
              <a:latin typeface="Book Antiqua" panose="02040602050305030304" pitchFamily="18" charset="0"/>
            </a:endParaRPr>
          </a:p>
          <a:p>
            <a:pPr algn="just"/>
            <a:endParaRPr lang="pt-BR" dirty="0">
              <a:latin typeface="Book Antiqua" panose="02040602050305030304" pitchFamily="18" charset="0"/>
            </a:endParaRPr>
          </a:p>
          <a:p>
            <a:pPr algn="just"/>
            <a:endParaRPr lang="pt-BR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Book Antiqua" panose="02040602050305030304" pitchFamily="18" charset="0"/>
            </a:endParaRPr>
          </a:p>
          <a:p>
            <a:pPr algn="just"/>
            <a:endParaRPr lang="pt-B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198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tipo, nome da empresa&#10;&#10;Descrição gerada automaticamente">
            <a:extLst>
              <a:ext uri="{FF2B5EF4-FFF2-40B4-BE49-F238E27FC236}">
                <a16:creationId xmlns:a16="http://schemas.microsoft.com/office/drawing/2014/main" id="{31C9C90E-F895-622A-AD52-66C525E784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4" t="15778" r="14395" b="12017"/>
          <a:stretch/>
        </p:blipFill>
        <p:spPr>
          <a:xfrm>
            <a:off x="10663901" y="110783"/>
            <a:ext cx="1314738" cy="134618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46E0ADF-4661-26E4-A6BC-99B9977554E6}"/>
              </a:ext>
            </a:extLst>
          </p:cNvPr>
          <p:cNvSpPr txBox="1">
            <a:spLocks/>
          </p:cNvSpPr>
          <p:nvPr/>
        </p:nvSpPr>
        <p:spPr>
          <a:xfrm>
            <a:off x="1519901" y="285081"/>
            <a:ext cx="9144000" cy="13399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atin typeface="Book Antiqua" panose="02040602050305030304" pitchFamily="18" charset="0"/>
              </a:rPr>
              <a:t>DESCRIÇÃO  DA EXPERIÊNCIA</a:t>
            </a:r>
          </a:p>
          <a:p>
            <a:pPr algn="ctr"/>
            <a:r>
              <a:rPr lang="pt-BR" b="1" dirty="0">
                <a:latin typeface="Book Antiqua" panose="02040602050305030304" pitchFamily="18" charset="0"/>
              </a:rPr>
              <a:t>EM EXTENSÃO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FF1C1CBD-3262-099E-5530-FF3EDFD1EC25}"/>
              </a:ext>
            </a:extLst>
          </p:cNvPr>
          <p:cNvSpPr txBox="1">
            <a:spLocks/>
          </p:cNvSpPr>
          <p:nvPr/>
        </p:nvSpPr>
        <p:spPr>
          <a:xfrm>
            <a:off x="930059" y="4728086"/>
            <a:ext cx="10736936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solidFill>
                  <a:srgbClr val="FF0000"/>
                </a:solidFill>
                <a:latin typeface="Book Antiqua" panose="02040602050305030304" pitchFamily="18" charset="0"/>
              </a:rPr>
              <a:t>Toda a apresentação não poderá exceder 8 slides</a:t>
            </a: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28322019-B92F-96B5-256D-FB26F49369A3}"/>
              </a:ext>
            </a:extLst>
          </p:cNvPr>
          <p:cNvSpPr txBox="1">
            <a:spLocks/>
          </p:cNvSpPr>
          <p:nvPr/>
        </p:nvSpPr>
        <p:spPr>
          <a:xfrm>
            <a:off x="902717" y="2645204"/>
            <a:ext cx="10705514" cy="1226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>
                <a:latin typeface="Book Antiqua" panose="02040602050305030304" pitchFamily="18" charset="0"/>
              </a:rPr>
              <a:t>Como foi realizada a experiência contextualizando as ações e seus resultados. </a:t>
            </a:r>
          </a:p>
          <a:p>
            <a:pPr algn="just"/>
            <a:endParaRPr lang="pt-BR" dirty="0">
              <a:latin typeface="Book Antiqua" panose="02040602050305030304" pitchFamily="18" charset="0"/>
            </a:endParaRPr>
          </a:p>
          <a:p>
            <a:pPr algn="just"/>
            <a:endParaRPr lang="pt-BR" dirty="0">
              <a:latin typeface="Book Antiqua" panose="02040602050305030304" pitchFamily="18" charset="0"/>
            </a:endParaRPr>
          </a:p>
          <a:p>
            <a:pPr algn="just"/>
            <a:endParaRPr lang="pt-BR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Book Antiqua" panose="02040602050305030304" pitchFamily="18" charset="0"/>
            </a:endParaRPr>
          </a:p>
          <a:p>
            <a:pPr algn="just"/>
            <a:endParaRPr lang="pt-B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17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tipo, nome da empresa&#10;&#10;Descrição gerada automaticamente">
            <a:extLst>
              <a:ext uri="{FF2B5EF4-FFF2-40B4-BE49-F238E27FC236}">
                <a16:creationId xmlns:a16="http://schemas.microsoft.com/office/drawing/2014/main" id="{31C9C90E-F895-622A-AD52-66C525E784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4" t="15778" r="14395" b="12017"/>
          <a:stretch/>
        </p:blipFill>
        <p:spPr>
          <a:xfrm>
            <a:off x="10663901" y="110783"/>
            <a:ext cx="1314738" cy="134618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46E0ADF-4661-26E4-A6BC-99B9977554E6}"/>
              </a:ext>
            </a:extLst>
          </p:cNvPr>
          <p:cNvSpPr txBox="1">
            <a:spLocks/>
          </p:cNvSpPr>
          <p:nvPr/>
        </p:nvSpPr>
        <p:spPr>
          <a:xfrm>
            <a:off x="1519901" y="285081"/>
            <a:ext cx="9144000" cy="13399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latin typeface="Book Antiqua" panose="02040602050305030304" pitchFamily="18" charset="0"/>
              </a:rPr>
              <a:t>DESCRIÇÃO  DA EXPERIÊNCIA</a:t>
            </a:r>
          </a:p>
          <a:p>
            <a:pPr algn="ctr"/>
            <a:r>
              <a:rPr lang="pt-BR" b="1" dirty="0">
                <a:latin typeface="Book Antiqua" panose="02040602050305030304" pitchFamily="18" charset="0"/>
              </a:rPr>
              <a:t>EM GESTÃO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FF1C1CBD-3262-099E-5530-FF3EDFD1EC25}"/>
              </a:ext>
            </a:extLst>
          </p:cNvPr>
          <p:cNvSpPr txBox="1">
            <a:spLocks/>
          </p:cNvSpPr>
          <p:nvPr/>
        </p:nvSpPr>
        <p:spPr>
          <a:xfrm>
            <a:off x="930059" y="4728086"/>
            <a:ext cx="10736936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solidFill>
                  <a:srgbClr val="FF0000"/>
                </a:solidFill>
                <a:latin typeface="Book Antiqua" panose="02040602050305030304" pitchFamily="18" charset="0"/>
              </a:rPr>
              <a:t>Toda a apresentação não poderá exceder 8 slides</a:t>
            </a: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D2E3B44B-09F2-2C69-AF58-E841DDAF72D2}"/>
              </a:ext>
            </a:extLst>
          </p:cNvPr>
          <p:cNvSpPr txBox="1">
            <a:spLocks/>
          </p:cNvSpPr>
          <p:nvPr/>
        </p:nvSpPr>
        <p:spPr>
          <a:xfrm>
            <a:off x="902717" y="2645204"/>
            <a:ext cx="10705514" cy="1226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>
                <a:latin typeface="Book Antiqua" panose="02040602050305030304" pitchFamily="18" charset="0"/>
              </a:rPr>
              <a:t>Como foi realizada a experiência contextualizando as ações e seus resultados. </a:t>
            </a:r>
          </a:p>
          <a:p>
            <a:pPr algn="just"/>
            <a:endParaRPr lang="pt-BR" dirty="0">
              <a:latin typeface="Book Antiqua" panose="02040602050305030304" pitchFamily="18" charset="0"/>
            </a:endParaRPr>
          </a:p>
          <a:p>
            <a:pPr algn="just"/>
            <a:endParaRPr lang="pt-BR" dirty="0">
              <a:latin typeface="Book Antiqua" panose="02040602050305030304" pitchFamily="18" charset="0"/>
            </a:endParaRPr>
          </a:p>
          <a:p>
            <a:pPr algn="just"/>
            <a:endParaRPr lang="pt-BR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Book Antiqua" panose="02040602050305030304" pitchFamily="18" charset="0"/>
            </a:endParaRPr>
          </a:p>
          <a:p>
            <a:pPr algn="just"/>
            <a:endParaRPr lang="pt-B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011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142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Calibri</vt:lpstr>
      <vt:lpstr>Calibri Light</vt:lpstr>
      <vt:lpstr>Roboto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Jefferson Alexandre</dc:creator>
  <cp:lastModifiedBy>User</cp:lastModifiedBy>
  <cp:revision>1</cp:revision>
  <dcterms:created xsi:type="dcterms:W3CDTF">2023-11-28T23:33:36Z</dcterms:created>
  <dcterms:modified xsi:type="dcterms:W3CDTF">2023-11-29T12:17:40Z</dcterms:modified>
</cp:coreProperties>
</file>