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64" r:id="rId6"/>
    <p:sldId id="266" r:id="rId7"/>
    <p:sldId id="265" r:id="rId8"/>
    <p:sldId id="267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31054C-BEEC-27E9-C02A-A263406BCB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BACBAC-C9CA-60D0-DA9B-68B4114A0B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D45FF8F-67FA-AD91-5760-C5F76B49F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2A0A-B478-432F-8659-B0FD3937E11F}" type="datetimeFigureOut">
              <a:rPr lang="pt-BR" smtClean="0"/>
              <a:t>05/12/2023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16C53B-1804-90BD-388C-C5A9042CC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0ECDC0B-CF4A-7D5C-65A0-BE1D48803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C303-5390-4D79-BD5F-4C5FACB3F2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4286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F6C75B-971A-F437-12E2-E66642F98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72DB17F-BCD4-6293-7E78-F416646F35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2ECC661-8F0A-4533-B865-022E2A58F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2A0A-B478-432F-8659-B0FD3937E11F}" type="datetimeFigureOut">
              <a:rPr lang="pt-BR" smtClean="0"/>
              <a:t>05/12/2023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B3F0F77-751C-6FF1-9E41-06C2401AD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3DA8671-CC80-4129-0FFB-874A3F639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C303-5390-4D79-BD5F-4C5FACB3F2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2822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8CFE8C8-510A-9E42-8D51-238C8A572F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00A880C-A810-E5EE-F124-E4A71A23DC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B254D2-01E2-B207-E82F-D3B5455D0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2A0A-B478-432F-8659-B0FD3937E11F}" type="datetimeFigureOut">
              <a:rPr lang="pt-BR" smtClean="0"/>
              <a:t>05/12/2023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69ACC6C-14C6-EA1D-843B-25824E838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E7D4624-058E-B33B-36D0-BCD6B415E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C303-5390-4D79-BD5F-4C5FACB3F2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2800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D8A9A5-BB31-4BCB-010D-32051FC8C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C5D4005-19F6-D339-F52E-5F301C7F8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256E048-97C5-A325-F035-3AA55744B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2A0A-B478-432F-8659-B0FD3937E11F}" type="datetimeFigureOut">
              <a:rPr lang="pt-BR" smtClean="0"/>
              <a:t>05/12/2023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BDA074C-62BF-9082-4FB7-CC435CADE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0024E1D-7042-B85C-F43F-DE1035369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C303-5390-4D79-BD5F-4C5FACB3F2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2734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2B7CE3-279E-88E4-829A-C599CC86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EC14276-2251-8BC7-ABCE-E9A93BAE1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1DFB08E-811F-9504-C8BB-3A72DC983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2A0A-B478-432F-8659-B0FD3937E11F}" type="datetimeFigureOut">
              <a:rPr lang="pt-BR" smtClean="0"/>
              <a:t>05/12/2023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4AE7A18-9DA8-4803-FA73-16E3CFCC3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7BB6CDA-4456-F047-D18E-C4CC08576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C303-5390-4D79-BD5F-4C5FACB3F2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044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20650-8A2C-EA4B-69B1-365B2808D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FC6462-ABD4-7F12-2600-8FFAC86049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C9171E0-A982-659F-74B8-C19D2344AA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94419E8-7707-4812-740F-DF20E8ED3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2A0A-B478-432F-8659-B0FD3937E11F}" type="datetimeFigureOut">
              <a:rPr lang="pt-BR" smtClean="0"/>
              <a:t>05/12/2023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37DDBF5-F924-76C8-BD4C-9EFDAEC53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F8DBF14-CD4A-4A4B-5D46-F26564DA1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C303-5390-4D79-BD5F-4C5FACB3F2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6087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919F81-01B6-1268-31C5-776A137CA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45AF48B-0AD7-FDB4-5A2F-792004380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AE138CE-51AC-CE7F-B29D-76B6F4B707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BAEA144-16A2-068B-4037-E1F1552842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2CE4B83-4B24-E695-F7DD-7294A2AC56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2573007-64C8-EA3F-D894-CA98B5C04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2A0A-B478-432F-8659-B0FD3937E11F}" type="datetimeFigureOut">
              <a:rPr lang="pt-BR" smtClean="0"/>
              <a:t>05/12/2023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4A8F1D1-54F2-BB54-410A-8B42446B3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B4DB849-1A44-627F-D5AC-4B0F23DBA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C303-5390-4D79-BD5F-4C5FACB3F2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3841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210D5F-1FA8-CFF9-C991-412EDB1C1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F9863D1-946E-20BB-FDCF-9EF0AC281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2A0A-B478-432F-8659-B0FD3937E11F}" type="datetimeFigureOut">
              <a:rPr lang="pt-BR" smtClean="0"/>
              <a:t>05/12/2023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856C492-2EA0-DABB-F25B-79C8846D8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A22770D-508F-E048-1729-CF635A3D1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C303-5390-4D79-BD5F-4C5FACB3F2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590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0F8F1C3-4D8C-D6B2-15A2-5C688BFD8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2A0A-B478-432F-8659-B0FD3937E11F}" type="datetimeFigureOut">
              <a:rPr lang="pt-BR" smtClean="0"/>
              <a:t>05/12/2023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6454E57-765D-EC3A-5DC8-9FACB76FC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33E63D9-22F0-2848-DD69-13118FBD0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C303-5390-4D79-BD5F-4C5FACB3F2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552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B32A05-892C-1325-AE80-35B0EB00A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BC8E5C4-4293-1931-4D7E-03BD6E763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F173AD3-264E-2452-FAEC-F3DB2D4004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588F02A-EF7D-1F2D-AD56-8E3F9243B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2A0A-B478-432F-8659-B0FD3937E11F}" type="datetimeFigureOut">
              <a:rPr lang="pt-BR" smtClean="0"/>
              <a:t>05/12/2023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B02E59B-4014-B6F0-E1FB-1723C5D9E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32DA1DC-9EF4-287F-6641-188C88DC5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C303-5390-4D79-BD5F-4C5FACB3F2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1577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4473A5-7161-E3B1-7615-C15C5EEC0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F0E2111-A966-AE1D-25A5-8D17D93D60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E4CED47-FF9C-E268-7481-6DD854229D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1821917-06AD-02BC-FF5E-7120D2287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2A0A-B478-432F-8659-B0FD3937E11F}" type="datetimeFigureOut">
              <a:rPr lang="pt-BR" smtClean="0"/>
              <a:t>05/12/2023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939E8EB-10CC-3EAB-B6E6-ACD1E8BE3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036A3CB-99B6-DF05-3EC6-EA5F1A78A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C303-5390-4D79-BD5F-4C5FACB3F2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5784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1DE722A-765D-DD28-C85E-56EF80F8E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3BA9677-1F2E-A8C4-EB80-BBF2BB22F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52A901F-F364-7F0F-D24E-4DE8532E79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E2A0A-B478-432F-8659-B0FD3937E11F}" type="datetimeFigureOut">
              <a:rPr lang="pt-BR" smtClean="0"/>
              <a:t>05/12/2023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0E02EB4-D97F-664A-7CC4-E1B8822DA8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7E0CA9-D5A6-38E8-CC55-5B203B0EC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0C303-5390-4D79-BD5F-4C5FACB3F2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4175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tipo&#10;&#10;Descrição gerada automaticamente com confiança média">
            <a:extLst>
              <a:ext uri="{FF2B5EF4-FFF2-40B4-BE49-F238E27FC236}">
                <a16:creationId xmlns:a16="http://schemas.microsoft.com/office/drawing/2014/main" id="{3E03EE36-2197-8E19-1F09-1D3C3E8FED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25" b="16310"/>
          <a:stretch/>
        </p:blipFill>
        <p:spPr>
          <a:xfrm>
            <a:off x="266700" y="387375"/>
            <a:ext cx="7045130" cy="2559548"/>
          </a:xfrm>
          <a:prstGeom prst="rect">
            <a:avLst/>
          </a:prstGeom>
        </p:spPr>
      </p:pic>
      <p:pic>
        <p:nvPicPr>
          <p:cNvPr id="5" name="Imagem 4" descr="Texto&#10;&#10;Descrição gerada automaticamente">
            <a:extLst>
              <a:ext uri="{FF2B5EF4-FFF2-40B4-BE49-F238E27FC236}">
                <a16:creationId xmlns:a16="http://schemas.microsoft.com/office/drawing/2014/main" id="{FF939226-9C70-EA7C-FE1F-788DEEBBAA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895" y="1776772"/>
            <a:ext cx="2152056" cy="1069845"/>
          </a:xfrm>
          <a:prstGeom prst="rect">
            <a:avLst/>
          </a:prstGeom>
        </p:spPr>
      </p:pic>
      <p:pic>
        <p:nvPicPr>
          <p:cNvPr id="6" name="Imagem 5" descr="Forma&#10;&#10;Descrição gerada automaticamente com confiança média">
            <a:extLst>
              <a:ext uri="{FF2B5EF4-FFF2-40B4-BE49-F238E27FC236}">
                <a16:creationId xmlns:a16="http://schemas.microsoft.com/office/drawing/2014/main" id="{8F94D56B-65B7-800E-2E51-C127A89D9D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0695" y="835129"/>
            <a:ext cx="2514605" cy="713233"/>
          </a:xfrm>
          <a:prstGeom prst="rect">
            <a:avLst/>
          </a:prstGeom>
        </p:spPr>
      </p:pic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D99A7909-D61F-6830-5733-5E0C6B2C5A52}"/>
              </a:ext>
            </a:extLst>
          </p:cNvPr>
          <p:cNvCxnSpPr/>
          <p:nvPr/>
        </p:nvCxnSpPr>
        <p:spPr>
          <a:xfrm>
            <a:off x="758203" y="3371850"/>
            <a:ext cx="10908792" cy="0"/>
          </a:xfrm>
          <a:prstGeom prst="line">
            <a:avLst/>
          </a:prstGeom>
          <a:ln w="571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ítulo 1">
            <a:extLst>
              <a:ext uri="{FF2B5EF4-FFF2-40B4-BE49-F238E27FC236}">
                <a16:creationId xmlns:a16="http://schemas.microsoft.com/office/drawing/2014/main" id="{7CDD88EF-83BB-44F5-A4B5-1CBAE259889C}"/>
              </a:ext>
            </a:extLst>
          </p:cNvPr>
          <p:cNvSpPr txBox="1">
            <a:spLocks/>
          </p:cNvSpPr>
          <p:nvPr/>
        </p:nvSpPr>
        <p:spPr>
          <a:xfrm>
            <a:off x="758203" y="3777749"/>
            <a:ext cx="10908792" cy="1069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>
                <a:latin typeface="Book Antiqua" panose="02040602050305030304" pitchFamily="18" charset="0"/>
              </a:rPr>
              <a:t>TÍTULO DA APRESENTAÇÃO</a:t>
            </a:r>
            <a:endParaRPr lang="pt-BR" b="1" dirty="0">
              <a:latin typeface="Book Antiqua" panose="02040602050305030304" pitchFamily="18" charset="0"/>
            </a:endParaRPr>
          </a:p>
        </p:txBody>
      </p:sp>
      <p:sp>
        <p:nvSpPr>
          <p:cNvPr id="11" name="Subtítulo 2">
            <a:extLst>
              <a:ext uri="{FF2B5EF4-FFF2-40B4-BE49-F238E27FC236}">
                <a16:creationId xmlns:a16="http://schemas.microsoft.com/office/drawing/2014/main" id="{2C9CB445-2D03-4E82-9785-E8B79A439A7B}"/>
              </a:ext>
            </a:extLst>
          </p:cNvPr>
          <p:cNvSpPr txBox="1">
            <a:spLocks/>
          </p:cNvSpPr>
          <p:nvPr/>
        </p:nvSpPr>
        <p:spPr>
          <a:xfrm>
            <a:off x="640080" y="5253495"/>
            <a:ext cx="10908792" cy="13797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pt-BR" sz="3200" dirty="0">
                <a:latin typeface="Book Antiqua" panose="02040602050305030304" pitchFamily="18" charset="0"/>
              </a:rPr>
              <a:t>Nome do autor/Instituição</a:t>
            </a:r>
            <a:br>
              <a:rPr lang="pt-BR" sz="3200" dirty="0">
                <a:latin typeface="Book Antiqua" panose="02040602050305030304" pitchFamily="18" charset="0"/>
              </a:rPr>
            </a:br>
            <a:r>
              <a:rPr lang="pt-BR" sz="3200" dirty="0" err="1">
                <a:latin typeface="Book Antiqua" panose="02040602050305030304" pitchFamily="18" charset="0"/>
              </a:rPr>
              <a:t>Email</a:t>
            </a:r>
            <a:r>
              <a:rPr lang="pt-BR" sz="3200" dirty="0">
                <a:latin typeface="Book Antiqua" panose="02040602050305030304" pitchFamily="18" charset="0"/>
              </a:rPr>
              <a:t>: 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pt-BR" sz="3200" dirty="0">
                <a:latin typeface="Book Antiqua" panose="02040602050305030304" pitchFamily="18" charset="0"/>
              </a:rPr>
              <a:t>Eixo: </a:t>
            </a:r>
          </a:p>
        </p:txBody>
      </p:sp>
    </p:spTree>
    <p:extLst>
      <p:ext uri="{BB962C8B-B14F-4D97-AF65-F5344CB8AC3E}">
        <p14:creationId xmlns:p14="http://schemas.microsoft.com/office/powerpoint/2010/main" val="3473024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Logotipo, nome da empresa&#10;&#10;Descrição gerada automaticamente">
            <a:extLst>
              <a:ext uri="{FF2B5EF4-FFF2-40B4-BE49-F238E27FC236}">
                <a16:creationId xmlns:a16="http://schemas.microsoft.com/office/drawing/2014/main" id="{F905DDF9-B60A-58C4-D265-9B02D6E7404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4" t="15778" r="14395" b="12017"/>
          <a:stretch/>
        </p:blipFill>
        <p:spPr>
          <a:xfrm>
            <a:off x="10663901" y="110783"/>
            <a:ext cx="1314738" cy="1346183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3CDD822B-4465-FEFC-DDF5-EF458BA746E7}"/>
              </a:ext>
            </a:extLst>
          </p:cNvPr>
          <p:cNvSpPr txBox="1">
            <a:spLocks/>
          </p:cNvSpPr>
          <p:nvPr/>
        </p:nvSpPr>
        <p:spPr>
          <a:xfrm>
            <a:off x="930059" y="4728086"/>
            <a:ext cx="10736936" cy="1069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1800" b="1" dirty="0">
                <a:solidFill>
                  <a:srgbClr val="FF0000"/>
                </a:solidFill>
                <a:latin typeface="Book Antiqua" panose="02040602050305030304" pitchFamily="18" charset="0"/>
              </a:rPr>
              <a:t>Toda a apresentação não poderá exceder 8 slides</a:t>
            </a:r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46C67997-7D4A-47D5-AFEC-B16D9E07C7BD}"/>
              </a:ext>
            </a:extLst>
          </p:cNvPr>
          <p:cNvSpPr txBox="1">
            <a:spLocks/>
          </p:cNvSpPr>
          <p:nvPr/>
        </p:nvSpPr>
        <p:spPr>
          <a:xfrm>
            <a:off x="867456" y="2601415"/>
            <a:ext cx="10457087" cy="2475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dirty="0">
                <a:latin typeface="Book Antiqua" panose="02040602050305030304" pitchFamily="18" charset="0"/>
              </a:rPr>
              <a:t>Apresentação das discussões iniciais, situando o tema a ser desenvolvido no trabalho.</a:t>
            </a:r>
          </a:p>
          <a:p>
            <a:pPr algn="just"/>
            <a:endParaRPr lang="pt-BR" dirty="0">
              <a:latin typeface="Book Antiqua" panose="02040602050305030304" pitchFamily="18" charset="0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1BADB813-A566-442D-B5BB-BE06A31AF8C0}"/>
              </a:ext>
            </a:extLst>
          </p:cNvPr>
          <p:cNvSpPr txBox="1">
            <a:spLocks/>
          </p:cNvSpPr>
          <p:nvPr/>
        </p:nvSpPr>
        <p:spPr>
          <a:xfrm>
            <a:off x="1085434" y="323710"/>
            <a:ext cx="9144000" cy="1172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>
                <a:latin typeface="Book Antiqua" panose="02040602050305030304" pitchFamily="18" charset="0"/>
              </a:rPr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2276121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tipo, nome da empresa&#10;&#10;Descrição gerada automaticamente">
            <a:extLst>
              <a:ext uri="{FF2B5EF4-FFF2-40B4-BE49-F238E27FC236}">
                <a16:creationId xmlns:a16="http://schemas.microsoft.com/office/drawing/2014/main" id="{31C9C90E-F895-622A-AD52-66C525E784A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4" t="15778" r="14395" b="12017"/>
          <a:stretch/>
        </p:blipFill>
        <p:spPr>
          <a:xfrm>
            <a:off x="10663901" y="110783"/>
            <a:ext cx="1314738" cy="1346183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FF1C1CBD-3262-099E-5530-FF3EDFD1EC25}"/>
              </a:ext>
            </a:extLst>
          </p:cNvPr>
          <p:cNvSpPr txBox="1">
            <a:spLocks/>
          </p:cNvSpPr>
          <p:nvPr/>
        </p:nvSpPr>
        <p:spPr>
          <a:xfrm>
            <a:off x="930059" y="4728086"/>
            <a:ext cx="10736936" cy="1069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1800" b="1" dirty="0">
                <a:solidFill>
                  <a:srgbClr val="FF0000"/>
                </a:solidFill>
                <a:latin typeface="Book Antiqua" panose="02040602050305030304" pitchFamily="18" charset="0"/>
              </a:rPr>
              <a:t>Toda a apresentação não poderá exceder 8 slides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DC0E28CB-9B7B-4FCC-80AE-D8BF84C72F12}"/>
              </a:ext>
            </a:extLst>
          </p:cNvPr>
          <p:cNvSpPr txBox="1">
            <a:spLocks/>
          </p:cNvSpPr>
          <p:nvPr/>
        </p:nvSpPr>
        <p:spPr>
          <a:xfrm>
            <a:off x="930059" y="1820994"/>
            <a:ext cx="10705514" cy="282760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dirty="0">
                <a:latin typeface="Book Antiqua" panose="02040602050305030304" pitchFamily="18" charset="0"/>
              </a:rPr>
              <a:t>Os objetivos devem estar explícitos nesta parte do trabalho e devem conter a sequência:</a:t>
            </a:r>
          </a:p>
          <a:p>
            <a:pPr marL="0" indent="0" algn="just">
              <a:buNone/>
            </a:pPr>
            <a:r>
              <a:rPr lang="pt-BR" dirty="0">
                <a:latin typeface="Book Antiqua" panose="02040602050305030304" pitchFamily="18" charset="0"/>
              </a:rPr>
              <a:t>I) contextualização/problematização; </a:t>
            </a:r>
          </a:p>
          <a:p>
            <a:pPr marL="0" indent="0" algn="just">
              <a:buNone/>
            </a:pPr>
            <a:r>
              <a:rPr lang="pt-BR" dirty="0">
                <a:latin typeface="Book Antiqua" panose="02040602050305030304" pitchFamily="18" charset="0"/>
              </a:rPr>
              <a:t>II) referencial teórico;</a:t>
            </a:r>
          </a:p>
          <a:p>
            <a:pPr marL="0" indent="0" algn="just">
              <a:buNone/>
            </a:pPr>
            <a:r>
              <a:rPr lang="pt-BR" dirty="0">
                <a:latin typeface="Book Antiqua" panose="02040602050305030304" pitchFamily="18" charset="0"/>
              </a:rPr>
              <a:t>III) metodologia utilizada no trabalho;</a:t>
            </a:r>
          </a:p>
          <a:p>
            <a:pPr marL="0" indent="0" algn="just">
              <a:buNone/>
            </a:pPr>
            <a:r>
              <a:rPr lang="pt-BR" dirty="0">
                <a:latin typeface="Book Antiqua" panose="02040602050305030304" pitchFamily="18" charset="0"/>
              </a:rPr>
              <a:t>IV) resultados alcançados.</a:t>
            </a:r>
          </a:p>
          <a:p>
            <a:pPr algn="just"/>
            <a:endParaRPr lang="pt-BR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Book Antiqua" panose="02040602050305030304" pitchFamily="18" charset="0"/>
            </a:endParaRPr>
          </a:p>
          <a:p>
            <a:pPr algn="just"/>
            <a:endParaRPr lang="pt-BR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Book Antiqua" panose="02040602050305030304" pitchFamily="18" charset="0"/>
            </a:endParaRPr>
          </a:p>
          <a:p>
            <a:pPr algn="just"/>
            <a:endParaRPr lang="pt-BR" dirty="0">
              <a:latin typeface="Book Antiqua" panose="02040602050305030304" pitchFamily="18" charset="0"/>
            </a:endParaRP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F7C124A1-1DC2-4C6A-A3F9-254A3F18F952}"/>
              </a:ext>
            </a:extLst>
          </p:cNvPr>
          <p:cNvSpPr txBox="1">
            <a:spLocks/>
          </p:cNvSpPr>
          <p:nvPr/>
        </p:nvSpPr>
        <p:spPr>
          <a:xfrm>
            <a:off x="1181686" y="37532"/>
            <a:ext cx="9144000" cy="13399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>
                <a:latin typeface="Book Antiqua" panose="02040602050305030304" pitchFamily="18" charset="0"/>
              </a:rPr>
              <a:t>OBJETIVOS</a:t>
            </a:r>
          </a:p>
        </p:txBody>
      </p:sp>
    </p:spTree>
    <p:extLst>
      <p:ext uri="{BB962C8B-B14F-4D97-AF65-F5344CB8AC3E}">
        <p14:creationId xmlns:p14="http://schemas.microsoft.com/office/powerpoint/2010/main" val="2875693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tipo, nome da empresa&#10;&#10;Descrição gerada automaticamente">
            <a:extLst>
              <a:ext uri="{FF2B5EF4-FFF2-40B4-BE49-F238E27FC236}">
                <a16:creationId xmlns:a16="http://schemas.microsoft.com/office/drawing/2014/main" id="{31C9C90E-F895-622A-AD52-66C525E784A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4" t="15778" r="14395" b="12017"/>
          <a:stretch/>
        </p:blipFill>
        <p:spPr>
          <a:xfrm>
            <a:off x="10663901" y="110783"/>
            <a:ext cx="1314738" cy="1346183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FF1C1CBD-3262-099E-5530-FF3EDFD1EC25}"/>
              </a:ext>
            </a:extLst>
          </p:cNvPr>
          <p:cNvSpPr txBox="1">
            <a:spLocks/>
          </p:cNvSpPr>
          <p:nvPr/>
        </p:nvSpPr>
        <p:spPr>
          <a:xfrm>
            <a:off x="930059" y="4728086"/>
            <a:ext cx="10736936" cy="1069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1800" b="1" dirty="0">
                <a:solidFill>
                  <a:srgbClr val="FF0000"/>
                </a:solidFill>
                <a:latin typeface="Book Antiqua" panose="02040602050305030304" pitchFamily="18" charset="0"/>
              </a:rPr>
              <a:t>Toda a apresentação não poderá exceder 8 slides</a:t>
            </a:r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EEFBEC4E-071D-43FA-A8CB-951A576B0D31}"/>
              </a:ext>
            </a:extLst>
          </p:cNvPr>
          <p:cNvSpPr txBox="1">
            <a:spLocks/>
          </p:cNvSpPr>
          <p:nvPr/>
        </p:nvSpPr>
        <p:spPr>
          <a:xfrm>
            <a:off x="677497" y="2675007"/>
            <a:ext cx="10543276" cy="29391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dirty="0">
                <a:latin typeface="Book Antiqua" panose="02040602050305030304" pitchFamily="18" charset="0"/>
              </a:rPr>
              <a:t>Apresentação das teorias e estudos utilizados com base para a sua pesquisa.</a:t>
            </a:r>
          </a:p>
        </p:txBody>
      </p:sp>
      <p:sp>
        <p:nvSpPr>
          <p:cNvPr id="7" name="Título 2">
            <a:extLst>
              <a:ext uri="{FF2B5EF4-FFF2-40B4-BE49-F238E27FC236}">
                <a16:creationId xmlns:a16="http://schemas.microsoft.com/office/drawing/2014/main" id="{2152B30F-085F-419A-91AE-5E396C2456C8}"/>
              </a:ext>
            </a:extLst>
          </p:cNvPr>
          <p:cNvSpPr txBox="1">
            <a:spLocks/>
          </p:cNvSpPr>
          <p:nvPr/>
        </p:nvSpPr>
        <p:spPr>
          <a:xfrm>
            <a:off x="445023" y="310727"/>
            <a:ext cx="9727474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>
                <a:latin typeface="Book Antiqua" panose="02040602050305030304" pitchFamily="18" charset="0"/>
              </a:rPr>
              <a:t>FUNDAMENTAÇÃO TEÓRICA</a:t>
            </a:r>
          </a:p>
        </p:txBody>
      </p:sp>
    </p:spTree>
    <p:extLst>
      <p:ext uri="{BB962C8B-B14F-4D97-AF65-F5344CB8AC3E}">
        <p14:creationId xmlns:p14="http://schemas.microsoft.com/office/powerpoint/2010/main" val="4218198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tipo, nome da empresa&#10;&#10;Descrição gerada automaticamente">
            <a:extLst>
              <a:ext uri="{FF2B5EF4-FFF2-40B4-BE49-F238E27FC236}">
                <a16:creationId xmlns:a16="http://schemas.microsoft.com/office/drawing/2014/main" id="{31C9C90E-F895-622A-AD52-66C525E784A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4" t="15778" r="14395" b="12017"/>
          <a:stretch/>
        </p:blipFill>
        <p:spPr>
          <a:xfrm>
            <a:off x="10663901" y="110783"/>
            <a:ext cx="1314738" cy="1346183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FF1C1CBD-3262-099E-5530-FF3EDFD1EC25}"/>
              </a:ext>
            </a:extLst>
          </p:cNvPr>
          <p:cNvSpPr txBox="1">
            <a:spLocks/>
          </p:cNvSpPr>
          <p:nvPr/>
        </p:nvSpPr>
        <p:spPr>
          <a:xfrm>
            <a:off x="930059" y="4728086"/>
            <a:ext cx="10736936" cy="1069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1800" b="1" dirty="0">
                <a:solidFill>
                  <a:srgbClr val="FF0000"/>
                </a:solidFill>
                <a:latin typeface="Book Antiqua" panose="02040602050305030304" pitchFamily="18" charset="0"/>
              </a:rPr>
              <a:t>Toda a apresentação não poderá exceder 8 slides</a:t>
            </a:r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3A92FA39-7773-4ECA-A159-380662C37120}"/>
              </a:ext>
            </a:extLst>
          </p:cNvPr>
          <p:cNvSpPr txBox="1">
            <a:spLocks/>
          </p:cNvSpPr>
          <p:nvPr/>
        </p:nvSpPr>
        <p:spPr>
          <a:xfrm>
            <a:off x="956466" y="2374254"/>
            <a:ext cx="10419290" cy="31779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dirty="0">
                <a:latin typeface="Book Antiqua" panose="02040602050305030304" pitchFamily="18" charset="0"/>
              </a:rPr>
              <a:t>Descrição da metodologia aplicada no estudo citado.</a:t>
            </a:r>
          </a:p>
        </p:txBody>
      </p:sp>
      <p:sp>
        <p:nvSpPr>
          <p:cNvPr id="7" name="Título 2">
            <a:extLst>
              <a:ext uri="{FF2B5EF4-FFF2-40B4-BE49-F238E27FC236}">
                <a16:creationId xmlns:a16="http://schemas.microsoft.com/office/drawing/2014/main" id="{5B5532C2-42F5-4718-B136-7128EDE8B013}"/>
              </a:ext>
            </a:extLst>
          </p:cNvPr>
          <p:cNvSpPr txBox="1">
            <a:spLocks/>
          </p:cNvSpPr>
          <p:nvPr/>
        </p:nvSpPr>
        <p:spPr>
          <a:xfrm>
            <a:off x="956466" y="174898"/>
            <a:ext cx="9727474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>
                <a:latin typeface="Book Antiqua" panose="02040602050305030304" pitchFamily="18" charset="0"/>
              </a:rPr>
              <a:t>METODOLOGIA</a:t>
            </a:r>
          </a:p>
        </p:txBody>
      </p:sp>
    </p:spTree>
    <p:extLst>
      <p:ext uri="{BB962C8B-B14F-4D97-AF65-F5344CB8AC3E}">
        <p14:creationId xmlns:p14="http://schemas.microsoft.com/office/powerpoint/2010/main" val="3414177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tipo, nome da empresa&#10;&#10;Descrição gerada automaticamente">
            <a:extLst>
              <a:ext uri="{FF2B5EF4-FFF2-40B4-BE49-F238E27FC236}">
                <a16:creationId xmlns:a16="http://schemas.microsoft.com/office/drawing/2014/main" id="{31C9C90E-F895-622A-AD52-66C525E784A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4" t="15778" r="14395" b="12017"/>
          <a:stretch/>
        </p:blipFill>
        <p:spPr>
          <a:xfrm>
            <a:off x="10663901" y="110783"/>
            <a:ext cx="1314738" cy="1346183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FF1C1CBD-3262-099E-5530-FF3EDFD1EC25}"/>
              </a:ext>
            </a:extLst>
          </p:cNvPr>
          <p:cNvSpPr txBox="1">
            <a:spLocks/>
          </p:cNvSpPr>
          <p:nvPr/>
        </p:nvSpPr>
        <p:spPr>
          <a:xfrm>
            <a:off x="930059" y="4728086"/>
            <a:ext cx="10736936" cy="1069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1800" b="1" dirty="0">
                <a:solidFill>
                  <a:srgbClr val="FF0000"/>
                </a:solidFill>
                <a:latin typeface="Book Antiqua" panose="02040602050305030304" pitchFamily="18" charset="0"/>
              </a:rPr>
              <a:t>Toda a apresentação não poderá exceder 8 slides</a:t>
            </a:r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743FE34E-5AEF-4903-9B7D-3218317B00A1}"/>
              </a:ext>
            </a:extLst>
          </p:cNvPr>
          <p:cNvSpPr txBox="1">
            <a:spLocks/>
          </p:cNvSpPr>
          <p:nvPr/>
        </p:nvSpPr>
        <p:spPr>
          <a:xfrm>
            <a:off x="677497" y="2500235"/>
            <a:ext cx="11070217" cy="1594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dirty="0">
                <a:latin typeface="Book Antiqua" panose="02040602050305030304" pitchFamily="18" charset="0"/>
              </a:rPr>
              <a:t>Apresentação dos resultados (parciais ou finais) a que se chegou no estudo, explorando a discussão dos dados.</a:t>
            </a:r>
          </a:p>
        </p:txBody>
      </p:sp>
      <p:sp>
        <p:nvSpPr>
          <p:cNvPr id="7" name="Título 2">
            <a:extLst>
              <a:ext uri="{FF2B5EF4-FFF2-40B4-BE49-F238E27FC236}">
                <a16:creationId xmlns:a16="http://schemas.microsoft.com/office/drawing/2014/main" id="{9A03EA4A-99C6-48B8-9300-14191A0E4023}"/>
              </a:ext>
            </a:extLst>
          </p:cNvPr>
          <p:cNvSpPr txBox="1">
            <a:spLocks/>
          </p:cNvSpPr>
          <p:nvPr/>
        </p:nvSpPr>
        <p:spPr>
          <a:xfrm>
            <a:off x="677498" y="174898"/>
            <a:ext cx="9727474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>
                <a:latin typeface="Book Antiqua" panose="02040602050305030304" pitchFamily="18" charset="0"/>
              </a:rPr>
              <a:t>RESULTADOS E DISCUSSÕES</a:t>
            </a:r>
          </a:p>
        </p:txBody>
      </p:sp>
    </p:spTree>
    <p:extLst>
      <p:ext uri="{BB962C8B-B14F-4D97-AF65-F5344CB8AC3E}">
        <p14:creationId xmlns:p14="http://schemas.microsoft.com/office/powerpoint/2010/main" val="1668717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tipo, nome da empresa&#10;&#10;Descrição gerada automaticamente">
            <a:extLst>
              <a:ext uri="{FF2B5EF4-FFF2-40B4-BE49-F238E27FC236}">
                <a16:creationId xmlns:a16="http://schemas.microsoft.com/office/drawing/2014/main" id="{31C9C90E-F895-622A-AD52-66C525E784A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4" t="15778" r="14395" b="12017"/>
          <a:stretch/>
        </p:blipFill>
        <p:spPr>
          <a:xfrm>
            <a:off x="10663901" y="110783"/>
            <a:ext cx="1314738" cy="1346183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FF1C1CBD-3262-099E-5530-FF3EDFD1EC25}"/>
              </a:ext>
            </a:extLst>
          </p:cNvPr>
          <p:cNvSpPr txBox="1">
            <a:spLocks/>
          </p:cNvSpPr>
          <p:nvPr/>
        </p:nvSpPr>
        <p:spPr>
          <a:xfrm>
            <a:off x="930059" y="4728086"/>
            <a:ext cx="10736936" cy="1069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1800" b="1" dirty="0">
                <a:solidFill>
                  <a:srgbClr val="FF0000"/>
                </a:solidFill>
                <a:latin typeface="Book Antiqua" panose="02040602050305030304" pitchFamily="18" charset="0"/>
              </a:rPr>
              <a:t>Toda a apresentação não poderá exceder 8 slides</a:t>
            </a:r>
          </a:p>
        </p:txBody>
      </p:sp>
      <p:sp>
        <p:nvSpPr>
          <p:cNvPr id="10" name="Subtítulo 5">
            <a:extLst>
              <a:ext uri="{FF2B5EF4-FFF2-40B4-BE49-F238E27FC236}">
                <a16:creationId xmlns:a16="http://schemas.microsoft.com/office/drawing/2014/main" id="{5A02FC4A-C6EF-4513-8004-88DD4B8D9566}"/>
              </a:ext>
            </a:extLst>
          </p:cNvPr>
          <p:cNvSpPr txBox="1">
            <a:spLocks/>
          </p:cNvSpPr>
          <p:nvPr/>
        </p:nvSpPr>
        <p:spPr>
          <a:xfrm>
            <a:off x="839860" y="2639719"/>
            <a:ext cx="10512279" cy="2896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dirty="0">
                <a:latin typeface="Book Antiqua" panose="02040602050305030304" pitchFamily="18" charset="0"/>
              </a:rPr>
              <a:t>Retorno aos resultados, de maneira sintética, e fechamento das ideias sobre o trabalho.</a:t>
            </a:r>
          </a:p>
        </p:txBody>
      </p:sp>
      <p:sp>
        <p:nvSpPr>
          <p:cNvPr id="11" name="Título 2">
            <a:extLst>
              <a:ext uri="{FF2B5EF4-FFF2-40B4-BE49-F238E27FC236}">
                <a16:creationId xmlns:a16="http://schemas.microsoft.com/office/drawing/2014/main" id="{CC937D88-50B7-4FAC-B8CC-67DF5F7CA0D7}"/>
              </a:ext>
            </a:extLst>
          </p:cNvPr>
          <p:cNvSpPr txBox="1">
            <a:spLocks/>
          </p:cNvSpPr>
          <p:nvPr/>
        </p:nvSpPr>
        <p:spPr>
          <a:xfrm>
            <a:off x="816982" y="174898"/>
            <a:ext cx="9727474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>
                <a:latin typeface="Book Antiqua" panose="02040602050305030304" pitchFamily="18" charset="0"/>
              </a:rPr>
              <a:t>CONCLUSÕES</a:t>
            </a:r>
          </a:p>
        </p:txBody>
      </p:sp>
    </p:spTree>
    <p:extLst>
      <p:ext uri="{BB962C8B-B14F-4D97-AF65-F5344CB8AC3E}">
        <p14:creationId xmlns:p14="http://schemas.microsoft.com/office/powerpoint/2010/main" val="2293011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tipo, nome da empresa&#10;&#10;Descrição gerada automaticamente">
            <a:extLst>
              <a:ext uri="{FF2B5EF4-FFF2-40B4-BE49-F238E27FC236}">
                <a16:creationId xmlns:a16="http://schemas.microsoft.com/office/drawing/2014/main" id="{31C9C90E-F895-622A-AD52-66C525E784A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4" t="15778" r="14395" b="12017"/>
          <a:stretch/>
        </p:blipFill>
        <p:spPr>
          <a:xfrm>
            <a:off x="10663901" y="110783"/>
            <a:ext cx="1314738" cy="1346183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FF1C1CBD-3262-099E-5530-FF3EDFD1EC25}"/>
              </a:ext>
            </a:extLst>
          </p:cNvPr>
          <p:cNvSpPr txBox="1">
            <a:spLocks/>
          </p:cNvSpPr>
          <p:nvPr/>
        </p:nvSpPr>
        <p:spPr>
          <a:xfrm>
            <a:off x="930059" y="4728086"/>
            <a:ext cx="10736936" cy="1069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1800" b="1" dirty="0">
                <a:solidFill>
                  <a:srgbClr val="FF0000"/>
                </a:solidFill>
                <a:latin typeface="Book Antiqua" panose="02040602050305030304" pitchFamily="18" charset="0"/>
              </a:rPr>
              <a:t>Toda a apresentação não poderá exceder 8 slides</a:t>
            </a:r>
          </a:p>
        </p:txBody>
      </p:sp>
      <p:sp>
        <p:nvSpPr>
          <p:cNvPr id="8" name="Subtítulo 3">
            <a:extLst>
              <a:ext uri="{FF2B5EF4-FFF2-40B4-BE49-F238E27FC236}">
                <a16:creationId xmlns:a16="http://schemas.microsoft.com/office/drawing/2014/main" id="{F28363B9-5346-400C-871A-F8572E4E8B0D}"/>
              </a:ext>
            </a:extLst>
          </p:cNvPr>
          <p:cNvSpPr txBox="1">
            <a:spLocks/>
          </p:cNvSpPr>
          <p:nvPr/>
        </p:nvSpPr>
        <p:spPr>
          <a:xfrm>
            <a:off x="723992" y="2375921"/>
            <a:ext cx="10775750" cy="31779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800" dirty="0">
                <a:solidFill>
                  <a:srgbClr val="00000A"/>
                </a:solidFill>
                <a:latin typeface="Book Antiqua" panose="0204060205030503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BARROS, N. M. F. C. V. Avaliação e ensino do repertório de leitura em indivíduos com Síndrome de Down com o uso do software educacional Mestre. 2009. 153 f. </a:t>
            </a:r>
            <a:r>
              <a:rPr lang="pt-BR" sz="1800" b="1" dirty="0">
                <a:solidFill>
                  <a:srgbClr val="00000A"/>
                </a:solidFill>
                <a:latin typeface="Book Antiqua" panose="0204060205030503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Dissertação</a:t>
            </a:r>
            <a:r>
              <a:rPr lang="pt-BR" sz="1800" dirty="0">
                <a:solidFill>
                  <a:srgbClr val="00000A"/>
                </a:solidFill>
                <a:latin typeface="Book Antiqua" panose="0204060205030503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(Mestrado em Educação) – Departamento de Psicologia, Pontifícia Universidade Católica de São Paulo, São Paulo, 2009.</a:t>
            </a:r>
          </a:p>
          <a:p>
            <a:pPr algn="just"/>
            <a:r>
              <a:rPr lang="en-US" sz="1800" dirty="0">
                <a:solidFill>
                  <a:srgbClr val="00000A"/>
                </a:solidFill>
                <a:latin typeface="Book Antiqua" panose="0204060205030503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MITTLER, P. </a:t>
            </a:r>
            <a:r>
              <a:rPr lang="en-US" sz="1800" b="1" dirty="0" err="1">
                <a:solidFill>
                  <a:srgbClr val="00000A"/>
                </a:solidFill>
                <a:latin typeface="Book Antiqua" panose="0204060205030503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Educação</a:t>
            </a:r>
            <a:r>
              <a:rPr lang="en-US" sz="1800" b="1" dirty="0">
                <a:solidFill>
                  <a:srgbClr val="00000A"/>
                </a:solidFill>
                <a:latin typeface="Book Antiqua" panose="0204060205030503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A"/>
                </a:solidFill>
                <a:latin typeface="Book Antiqua" panose="0204060205030503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Inclusiva</a:t>
            </a:r>
            <a:r>
              <a:rPr lang="en-US" sz="1800" dirty="0">
                <a:solidFill>
                  <a:srgbClr val="00000A"/>
                </a:solidFill>
                <a:latin typeface="Book Antiqua" panose="0204060205030503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sz="1800" dirty="0" err="1">
                <a:solidFill>
                  <a:srgbClr val="00000A"/>
                </a:solidFill>
                <a:latin typeface="Book Antiqua" panose="0204060205030503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contextos</a:t>
            </a:r>
            <a:r>
              <a:rPr lang="en-US" sz="1800" dirty="0">
                <a:solidFill>
                  <a:srgbClr val="00000A"/>
                </a:solidFill>
                <a:latin typeface="Book Antiqua" panose="0204060205030503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A"/>
                </a:solidFill>
                <a:latin typeface="Book Antiqua" panose="0204060205030503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sociais</a:t>
            </a:r>
            <a:r>
              <a:rPr lang="en-US" sz="1800" dirty="0">
                <a:solidFill>
                  <a:srgbClr val="00000A"/>
                </a:solidFill>
                <a:latin typeface="Book Antiqua" panose="0204060205030503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Porto Alegre: </a:t>
            </a:r>
            <a:r>
              <a:rPr lang="en-US" sz="1800" dirty="0" err="1">
                <a:solidFill>
                  <a:srgbClr val="00000A"/>
                </a:solidFill>
                <a:latin typeface="Book Antiqua" panose="0204060205030503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Artmed</a:t>
            </a:r>
            <a:r>
              <a:rPr lang="en-US" sz="1800" dirty="0">
                <a:solidFill>
                  <a:srgbClr val="00000A"/>
                </a:solidFill>
                <a:latin typeface="Book Antiqua" panose="0204060205030503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2003.</a:t>
            </a:r>
            <a:endParaRPr lang="pt-BR" sz="1800" dirty="0">
              <a:solidFill>
                <a:srgbClr val="00000A"/>
              </a:solidFill>
              <a:latin typeface="Book Antiqua" panose="0204060205030503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0" indent="0" algn="just">
              <a:buNone/>
            </a:pPr>
            <a:endParaRPr lang="pt-BR" sz="1800" dirty="0">
              <a:solidFill>
                <a:srgbClr val="00000A"/>
              </a:solidFill>
              <a:latin typeface="Book Antiqua" panose="0204060205030503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endParaRPr lang="pt-BR" dirty="0">
              <a:latin typeface="Book Antiqua" panose="02040602050305030304" pitchFamily="18" charset="0"/>
            </a:endParaRPr>
          </a:p>
        </p:txBody>
      </p:sp>
      <p:sp>
        <p:nvSpPr>
          <p:cNvPr id="10" name="Título 2">
            <a:extLst>
              <a:ext uri="{FF2B5EF4-FFF2-40B4-BE49-F238E27FC236}">
                <a16:creationId xmlns:a16="http://schemas.microsoft.com/office/drawing/2014/main" id="{3CB29D3E-865D-4425-BDCD-0B4A34FD10A3}"/>
              </a:ext>
            </a:extLst>
          </p:cNvPr>
          <p:cNvSpPr txBox="1">
            <a:spLocks/>
          </p:cNvSpPr>
          <p:nvPr/>
        </p:nvSpPr>
        <p:spPr>
          <a:xfrm>
            <a:off x="723992" y="174898"/>
            <a:ext cx="9727474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>
                <a:latin typeface="Book Antiqua" panose="02040602050305030304" pitchFamily="18" charset="0"/>
              </a:rPr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583245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262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Book Antiqua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Jefferson Alexandre</dc:creator>
  <cp:lastModifiedBy>User</cp:lastModifiedBy>
  <cp:revision>3</cp:revision>
  <dcterms:created xsi:type="dcterms:W3CDTF">2023-11-28T23:33:36Z</dcterms:created>
  <dcterms:modified xsi:type="dcterms:W3CDTF">2023-12-05T23:56:30Z</dcterms:modified>
</cp:coreProperties>
</file>